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3" r:id="rId2"/>
    <p:sldId id="374" r:id="rId3"/>
    <p:sldId id="396" r:id="rId4"/>
    <p:sldId id="389" r:id="rId5"/>
    <p:sldId id="391" r:id="rId6"/>
    <p:sldId id="392" r:id="rId7"/>
    <p:sldId id="393" r:id="rId8"/>
    <p:sldId id="394" r:id="rId9"/>
    <p:sldId id="395" r:id="rId10"/>
    <p:sldId id="376" r:id="rId11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B31B1B"/>
    <a:srgbClr val="000000"/>
    <a:srgbClr val="CF4520"/>
    <a:srgbClr val="A20815"/>
    <a:srgbClr val="636463"/>
    <a:srgbClr val="F47A22"/>
    <a:srgbClr val="A21E33"/>
    <a:srgbClr val="FFC627"/>
    <a:srgbClr val="EF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9"/>
    <p:restoredTop sz="94664"/>
  </p:normalViewPr>
  <p:slideViewPr>
    <p:cSldViewPr snapToGrid="0" snapToObjects="1">
      <p:cViewPr varScale="1">
        <p:scale>
          <a:sx n="144" d="100"/>
          <a:sy n="144" d="100"/>
        </p:scale>
        <p:origin x="51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5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081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473907"/>
            <a:ext cx="8351856" cy="742436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Cover Slide Title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2268408"/>
            <a:ext cx="6400800" cy="66214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Title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311168"/>
            <a:ext cx="5853112" cy="465717"/>
          </a:xfrm>
        </p:spPr>
        <p:txBody>
          <a:bodyPr>
            <a:noAutofit/>
          </a:bodyPr>
          <a:lstStyle>
            <a:lvl1pPr marL="0" indent="0">
              <a:buNone/>
              <a:tabLst/>
              <a:defRPr sz="15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  <a:p>
            <a:pPr lvl="0"/>
            <a:r>
              <a:rPr lang="en-US" dirty="0" smtClean="0"/>
              <a:t>Presenter’s Title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311247"/>
            <a:ext cx="2905928" cy="465718"/>
          </a:xfrm>
        </p:spPr>
        <p:txBody>
          <a:bodyPr>
            <a:normAutofit/>
          </a:bodyPr>
          <a:lstStyle>
            <a:lvl1pPr marL="0" indent="0" algn="r">
              <a:buNone/>
              <a:defRPr sz="15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10.10.15</a:t>
            </a:r>
            <a:br>
              <a:rPr lang="en-US" dirty="0" smtClean="0"/>
            </a:br>
            <a:r>
              <a:rPr lang="en-US" dirty="0" smtClean="0"/>
              <a:t>Web address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07951"/>
            <a:ext cx="1958478" cy="859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28391" y="4012533"/>
            <a:ext cx="586766" cy="8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Table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6" name="Table Placeholder 8"/>
          <p:cNvSpPr>
            <a:spLocks noGrp="1"/>
          </p:cNvSpPr>
          <p:nvPr>
            <p:ph type="tbl" sz="quarter" idx="24"/>
          </p:nvPr>
        </p:nvSpPr>
        <p:spPr>
          <a:xfrm>
            <a:off x="888614" y="1283355"/>
            <a:ext cx="7480685" cy="318503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Copy &amp;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5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89000" y="1278061"/>
            <a:ext cx="3555999" cy="31395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78060"/>
            <a:ext cx="4114800" cy="313953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Copy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5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5130801" y="1278061"/>
            <a:ext cx="3555999" cy="31395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89000" y="1278061"/>
            <a:ext cx="4114800" cy="313953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80" y="0"/>
            <a:ext cx="49101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916358"/>
            <a:ext cx="8351856" cy="742436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2710859"/>
            <a:ext cx="6400800" cy="66214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Secondary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07951"/>
            <a:ext cx="1958478" cy="859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28391" y="4012533"/>
            <a:ext cx="586766" cy="8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Copy Only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927099" y="1352722"/>
            <a:ext cx="7759701" cy="3090272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3pPr>
            <a:lvl4pPr marL="0">
              <a:defRPr sz="1500">
                <a:solidFill>
                  <a:srgbClr val="7F7F7F"/>
                </a:solidFill>
                <a:latin typeface="Arial"/>
                <a:cs typeface="Arial"/>
              </a:defRPr>
            </a:lvl4pPr>
            <a:lvl5pPr marL="457200">
              <a:defRPr sz="1500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Image &amp;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4533900" y="1270116"/>
            <a:ext cx="3744913" cy="3035105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62427" y="1270771"/>
            <a:ext cx="3554338" cy="3034529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Double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4533900" y="1270116"/>
            <a:ext cx="3744913" cy="3035105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671852" y="1294552"/>
            <a:ext cx="3744913" cy="3035105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Images &amp; Copy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88615" y="1290639"/>
            <a:ext cx="2177520" cy="170754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00629" y="1290639"/>
            <a:ext cx="2177520" cy="170754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27895" y="1290639"/>
            <a:ext cx="2177520" cy="170754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88615" y="3133005"/>
            <a:ext cx="2177520" cy="13426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1"/>
          </p:nvPr>
        </p:nvSpPr>
        <p:spPr>
          <a:xfrm>
            <a:off x="3500629" y="3133005"/>
            <a:ext cx="2177520" cy="13426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2"/>
          </p:nvPr>
        </p:nvSpPr>
        <p:spPr>
          <a:xfrm>
            <a:off x="6127895" y="3133005"/>
            <a:ext cx="2177520" cy="13426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Image &amp; Copy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88614" y="1290639"/>
            <a:ext cx="7480685" cy="170754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88614" y="3133005"/>
            <a:ext cx="7480685" cy="13426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Charts &amp;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14" name="Chart Placeholder 6"/>
          <p:cNvSpPr>
            <a:spLocks noGrp="1"/>
          </p:cNvSpPr>
          <p:nvPr>
            <p:ph type="chart" sz="quarter" idx="24"/>
          </p:nvPr>
        </p:nvSpPr>
        <p:spPr>
          <a:xfrm>
            <a:off x="3415727" y="1303461"/>
            <a:ext cx="2178050" cy="162718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5" name="Chart Placeholder 6"/>
          <p:cNvSpPr>
            <a:spLocks noGrp="1"/>
          </p:cNvSpPr>
          <p:nvPr>
            <p:ph type="chart" sz="quarter" idx="25"/>
          </p:nvPr>
        </p:nvSpPr>
        <p:spPr>
          <a:xfrm>
            <a:off x="6037720" y="1303461"/>
            <a:ext cx="2178050" cy="162718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796145" y="1303461"/>
            <a:ext cx="2178050" cy="162718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926715" y="3052889"/>
            <a:ext cx="2177520" cy="139010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1"/>
          </p:nvPr>
        </p:nvSpPr>
        <p:spPr>
          <a:xfrm>
            <a:off x="3538729" y="3052889"/>
            <a:ext cx="2177520" cy="139010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2"/>
          </p:nvPr>
        </p:nvSpPr>
        <p:spPr>
          <a:xfrm>
            <a:off x="6165995" y="3052889"/>
            <a:ext cx="2177520" cy="139010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23966"/>
            <a:ext cx="8229600" cy="857250"/>
          </a:xfrm>
        </p:spPr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Title Here Charts &amp;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11" name="Chart Placeholder 6"/>
          <p:cNvSpPr>
            <a:spLocks noGrp="1"/>
          </p:cNvSpPr>
          <p:nvPr>
            <p:ph type="chart" sz="quarter" idx="27"/>
          </p:nvPr>
        </p:nvSpPr>
        <p:spPr>
          <a:xfrm>
            <a:off x="6517174" y="1303339"/>
            <a:ext cx="1890226" cy="17065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28"/>
          </p:nvPr>
        </p:nvSpPr>
        <p:spPr>
          <a:xfrm>
            <a:off x="4595866" y="1303339"/>
            <a:ext cx="1890226" cy="17065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3" name="Chart Placeholder 6"/>
          <p:cNvSpPr>
            <a:spLocks noGrp="1"/>
          </p:cNvSpPr>
          <p:nvPr>
            <p:ph type="chart" sz="quarter" idx="29"/>
          </p:nvPr>
        </p:nvSpPr>
        <p:spPr>
          <a:xfrm>
            <a:off x="2674558" y="1303339"/>
            <a:ext cx="1890226" cy="17065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30"/>
          </p:nvPr>
        </p:nvSpPr>
        <p:spPr>
          <a:xfrm>
            <a:off x="753250" y="1303339"/>
            <a:ext cx="1890226" cy="17065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888614" y="3133005"/>
            <a:ext cx="7480685" cy="13426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7695"/>
            <a:ext cx="8229600" cy="857250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2150973"/>
            <a:ext cx="7734300" cy="233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862513"/>
            <a:ext cx="5202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365889" y="4442994"/>
            <a:ext cx="3123589" cy="571382"/>
          </a:xfrm>
          <a:prstGeom prst="rect">
            <a:avLst/>
          </a:prstGeom>
        </p:spPr>
      </p:pic>
      <p:sp>
        <p:nvSpPr>
          <p:cNvPr id="7" name="Date Placeholder 2"/>
          <p:cNvSpPr txBox="1">
            <a:spLocks/>
          </p:cNvSpPr>
          <p:nvPr userDrawn="1"/>
        </p:nvSpPr>
        <p:spPr>
          <a:xfrm>
            <a:off x="5421682" y="4546122"/>
            <a:ext cx="348447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 smtClean="0">
                <a:solidFill>
                  <a:srgbClr val="A20815"/>
                </a:solidFill>
              </a:rPr>
              <a:t>Main Presentation Title Edit In</a:t>
            </a:r>
            <a:r>
              <a:rPr lang="en-US" sz="1050" baseline="0" dirty="0" smtClean="0">
                <a:solidFill>
                  <a:srgbClr val="A20815"/>
                </a:solidFill>
              </a:rPr>
              <a:t> Slide Master</a:t>
            </a:r>
            <a:endParaRPr lang="en-US" sz="1050" dirty="0">
              <a:solidFill>
                <a:srgbClr val="A20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51" r:id="rId3"/>
    <p:sldLayoutId id="2147483668" r:id="rId4"/>
    <p:sldLayoutId id="2147483671" r:id="rId5"/>
    <p:sldLayoutId id="2147483670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7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A20815"/>
          </a:solidFill>
          <a:latin typeface="Arial"/>
          <a:ea typeface="+mj-ea"/>
          <a:cs typeface="Arial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4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5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1500" kern="1200">
          <a:solidFill>
            <a:srgbClr val="7F7F7F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7F7F7F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5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c.rstats.ai/agenda/" TargetMode="External"/><Relationship Id="rId2" Type="http://schemas.openxmlformats.org/officeDocument/2006/relationships/hyperlink" Target="https://dc.rstats.ai/speak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c.rstats.ai/2019/ny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irm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gates.georgetown.domains/#home" TargetMode="External"/><Relationship Id="rId2" Type="http://schemas.openxmlformats.org/officeDocument/2006/relationships/hyperlink" Target="http://drgates.georgetown.domains/NetD3_DCR2019_worldNew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loriejhughes" TargetMode="External"/><Relationship Id="rId2" Type="http://schemas.openxmlformats.org/officeDocument/2006/relationships/hyperlink" Target="https://maloriejhughes.github.io/Dashboarding-Tutorial/#sli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kV0fPDefBM" TargetMode="External"/><Relationship Id="rId2" Type="http://schemas.openxmlformats.org/officeDocument/2006/relationships/hyperlink" Target="https://www.youtube.com/watch?v=k6kCSzWigi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478" y="2955170"/>
            <a:ext cx="5799765" cy="356078"/>
          </a:xfrm>
        </p:spPr>
        <p:txBody>
          <a:bodyPr>
            <a:normAutofit/>
          </a:bodyPr>
          <a:lstStyle/>
          <a:p>
            <a:pPr algn="r"/>
            <a:r>
              <a:rPr lang="en-US" sz="1800" cap="all" dirty="0"/>
              <a:t>NOVEMBER </a:t>
            </a:r>
            <a:r>
              <a:rPr lang="en-US" sz="1800" cap="all" dirty="0" smtClean="0"/>
              <a:t>7-9, </a:t>
            </a:r>
            <a:r>
              <a:rPr lang="en-US" sz="1800" cap="all" dirty="0"/>
              <a:t>2019</a:t>
            </a: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018478" y="3311248"/>
            <a:ext cx="5853112" cy="465717"/>
          </a:xfrm>
        </p:spPr>
        <p:txBody>
          <a:bodyPr/>
          <a:lstStyle/>
          <a:p>
            <a:r>
              <a:rPr lang="en-US" sz="1100" dirty="0" smtClean="0"/>
              <a:t>Xiaoyue Ma</a:t>
            </a:r>
          </a:p>
          <a:p>
            <a:r>
              <a:rPr lang="en-US" sz="1100" dirty="0"/>
              <a:t>Research </a:t>
            </a:r>
            <a:r>
              <a:rPr lang="en-US" sz="1100" dirty="0" smtClean="0"/>
              <a:t>Biostatistician II</a:t>
            </a:r>
            <a:endParaRPr lang="en-US" sz="1100" dirty="0"/>
          </a:p>
          <a:p>
            <a:r>
              <a:rPr lang="en-US" sz="1100" b="1" dirty="0" smtClean="0"/>
              <a:t>Weill </a:t>
            </a:r>
            <a:r>
              <a:rPr lang="en-US" sz="1100" b="1" dirty="0"/>
              <a:t>Cornell Medicine</a:t>
            </a:r>
            <a:endParaRPr lang="en-US" sz="1100" dirty="0"/>
          </a:p>
          <a:p>
            <a:r>
              <a:rPr lang="en-US" sz="1100" dirty="0"/>
              <a:t>Division of Biostatistics and </a:t>
            </a:r>
            <a:r>
              <a:rPr lang="en-US" sz="1100" dirty="0" smtClean="0"/>
              <a:t>Epidemiology, Department </a:t>
            </a:r>
            <a:r>
              <a:rPr lang="en-US" sz="1100" dirty="0"/>
              <a:t>of Healthcare Policy &amp; Research</a:t>
            </a:r>
            <a:br>
              <a:rPr lang="en-US" sz="1100" dirty="0"/>
            </a:br>
            <a:r>
              <a:rPr lang="en-US" sz="1100" dirty="0"/>
              <a:t>402 E. 67th Street / C2 – </a:t>
            </a:r>
            <a:r>
              <a:rPr lang="en-US" sz="1100" dirty="0" smtClean="0"/>
              <a:t>LA0001B, New </a:t>
            </a:r>
            <a:r>
              <a:rPr lang="en-US" sz="1100" dirty="0"/>
              <a:t>York, NY 10065</a:t>
            </a:r>
          </a:p>
          <a:p>
            <a:r>
              <a:rPr lang="en-US" sz="1100" dirty="0"/>
              <a:t>T: (646) 962-8029</a:t>
            </a:r>
          </a:p>
          <a:p>
            <a:r>
              <a:rPr lang="en-US" sz="1100" dirty="0"/>
              <a:t>xim2008@med.cornell.edu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78" y="1031470"/>
            <a:ext cx="4408287" cy="19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3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1161" y="2879240"/>
            <a:ext cx="2840108" cy="213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13" y="286204"/>
            <a:ext cx="3215063" cy="2553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1160" y="286205"/>
            <a:ext cx="3378727" cy="2534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2359" y="3145502"/>
            <a:ext cx="2130085" cy="1597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9850" y="3145497"/>
            <a:ext cx="2130086" cy="15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7" y="262072"/>
            <a:ext cx="3624471" cy="2598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60" y="2252870"/>
            <a:ext cx="4363597" cy="25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72" y="924319"/>
            <a:ext cx="8351856" cy="2375471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  <a:hlinkClick r:id="rId2"/>
              </a:rPr>
              <a:t>25 Speakers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  <a:hlinkClick r:id="rId3"/>
              </a:rPr>
              <a:t>3-day Agenda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  <a:hlinkClick r:id="rId4"/>
              </a:rPr>
              <a:t>Talk Videos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757" y="304800"/>
            <a:ext cx="5784258" cy="47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5" y="1916358"/>
            <a:ext cx="4055165" cy="3043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7" y="839028"/>
            <a:ext cx="4151696" cy="23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219" y="815799"/>
            <a:ext cx="6400800" cy="662149"/>
          </a:xfrm>
        </p:spPr>
        <p:txBody>
          <a:bodyPr>
            <a:noAutofit/>
          </a:bodyPr>
          <a:lstStyle/>
          <a:p>
            <a:r>
              <a:rPr lang="en-US" b="1" dirty="0"/>
              <a:t>Animation for </a:t>
            </a:r>
            <a:r>
              <a:rPr lang="en-US" b="1" dirty="0" err="1"/>
              <a:t>Dataviz</a:t>
            </a:r>
            <a:r>
              <a:rPr lang="en-US" b="1" dirty="0"/>
              <a:t> in </a:t>
            </a:r>
            <a:r>
              <a:rPr lang="en-US" b="1" dirty="0" smtClean="0"/>
              <a:t>R</a:t>
            </a:r>
            <a:endParaRPr lang="en-US" dirty="0"/>
          </a:p>
          <a:p>
            <a:r>
              <a:rPr lang="en-US" dirty="0" smtClean="0"/>
              <a:t>Stephanie </a:t>
            </a:r>
            <a:r>
              <a:rPr lang="en-US" dirty="0" err="1" smtClean="0"/>
              <a:t>Kirmer</a:t>
            </a:r>
            <a:r>
              <a:rPr lang="en-US" dirty="0" smtClean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github.com/skirmer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06" y="1716156"/>
            <a:ext cx="5336210" cy="30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837" y="848929"/>
            <a:ext cx="8277476" cy="662149"/>
          </a:xfrm>
        </p:spPr>
        <p:txBody>
          <a:bodyPr>
            <a:noAutofit/>
          </a:bodyPr>
          <a:lstStyle/>
          <a:p>
            <a:r>
              <a:rPr lang="en-US" b="1" dirty="0"/>
              <a:t>Using NetworkD3 and R to Visualize and </a:t>
            </a:r>
            <a:r>
              <a:rPr lang="en-US" b="1" dirty="0" smtClean="0"/>
              <a:t>Explore Relationships </a:t>
            </a:r>
            <a:r>
              <a:rPr lang="en-US" b="1" dirty="0"/>
              <a:t>in Data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Ami </a:t>
            </a:r>
            <a:r>
              <a:rPr lang="en-US" dirty="0" smtClean="0">
                <a:hlinkClick r:id="rId2"/>
              </a:rPr>
              <a:t>Gates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http://drgates.georgetown.domains/#home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69" y="2041165"/>
            <a:ext cx="4088861" cy="26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837" y="848929"/>
            <a:ext cx="8277476" cy="662149"/>
          </a:xfrm>
        </p:spPr>
        <p:txBody>
          <a:bodyPr>
            <a:noAutofit/>
          </a:bodyPr>
          <a:lstStyle/>
          <a:p>
            <a:r>
              <a:rPr lang="en-US" b="1" dirty="0" smtClean="0"/>
              <a:t>Dashboard </a:t>
            </a:r>
            <a:r>
              <a:rPr lang="en-US" b="1" dirty="0"/>
              <a:t>Like a Boss</a:t>
            </a:r>
            <a:br>
              <a:rPr lang="en-US" b="1" dirty="0"/>
            </a:br>
            <a:r>
              <a:rPr lang="en-US" dirty="0" smtClean="0">
                <a:hlinkClick r:id="rId2"/>
              </a:rPr>
              <a:t>Malorie </a:t>
            </a:r>
            <a:r>
              <a:rPr lang="en-US" dirty="0" err="1" smtClean="0">
                <a:hlinkClick r:id="rId2"/>
              </a:rPr>
              <a:t>Hudges</a:t>
            </a:r>
            <a:r>
              <a:rPr lang="en-US" dirty="0" smtClean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github.com/maloriejhughes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printr</a:t>
            </a:r>
            <a:r>
              <a:rPr lang="en-US" dirty="0" smtClean="0"/>
              <a:t>; stargazer; </a:t>
            </a:r>
            <a:r>
              <a:rPr lang="en-US" dirty="0" err="1" smtClean="0"/>
              <a:t>summarytools</a:t>
            </a:r>
            <a:r>
              <a:rPr lang="en-US" dirty="0" smtClean="0"/>
              <a:t>; DT; </a:t>
            </a:r>
            <a:r>
              <a:rPr lang="en-US" dirty="0" err="1" smtClean="0"/>
              <a:t>Highcharter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430" y="2113722"/>
            <a:ext cx="5114010" cy="28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836" y="848929"/>
            <a:ext cx="8350363" cy="662149"/>
          </a:xfrm>
        </p:spPr>
        <p:txBody>
          <a:bodyPr>
            <a:noAutofit/>
          </a:bodyPr>
          <a:lstStyle/>
          <a:p>
            <a:r>
              <a:rPr lang="en-US" b="1" dirty="0" smtClean="0"/>
              <a:t>Optimizing </a:t>
            </a:r>
            <a:r>
              <a:rPr lang="en-US" b="1" dirty="0"/>
              <a:t>Topic Models for Classification Tasks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Tommy Jones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www.youtube.com/watch?v=k6kCSzWigiI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322" y="2290681"/>
            <a:ext cx="7182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RBERT: Cutting Edge NLP in R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Jon Harmon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dirty="0" smtClean="0"/>
              <a:t>(</a:t>
            </a:r>
            <a:r>
              <a:rPr lang="en-US" sz="2400" dirty="0">
                <a:hlinkClick r:id="rId3"/>
              </a:rPr>
              <a:t>https://www.youtube.com/watch?v=1kV0fPDefBM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49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CM_Template_Cobranded PPT_Gray">
  <a:themeElements>
    <a:clrScheme name="Weill Cornell Medicine">
      <a:dk1>
        <a:srgbClr val="2D2E2D"/>
      </a:dk1>
      <a:lt1>
        <a:sysClr val="window" lastClr="FFFFFF"/>
      </a:lt1>
      <a:dk2>
        <a:srgbClr val="A20815"/>
      </a:dk2>
      <a:lt2>
        <a:srgbClr val="EFEEED"/>
      </a:lt2>
      <a:accent1>
        <a:srgbClr val="A20815"/>
      </a:accent1>
      <a:accent2>
        <a:srgbClr val="C23019"/>
      </a:accent2>
      <a:accent3>
        <a:srgbClr val="E0621B"/>
      </a:accent3>
      <a:accent4>
        <a:srgbClr val="FEBD22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WCM_MB_PPT Template_Wide Screen 031518</Template>
  <TotalTime>5090</TotalTime>
  <Words>50</Words>
  <Application>Microsoft Office PowerPoint</Application>
  <PresentationFormat>On-screen Show (16:9)</PresentationFormat>
  <Paragraphs>16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Lucida Grande</vt:lpstr>
      <vt:lpstr>Arial</vt:lpstr>
      <vt:lpstr>Calibri</vt:lpstr>
      <vt:lpstr>Courier New</vt:lpstr>
      <vt:lpstr>WCM_Template_Cobranded PPT_Gray</vt:lpstr>
      <vt:lpstr>PowerPoint Presentation</vt:lpstr>
      <vt:lpstr>PowerPoint Presentation</vt:lpstr>
      <vt:lpstr>PowerPoint Presentation</vt:lpstr>
      <vt:lpstr>25 Speakers  3-day Agenda  Talk 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creator>brian zickerman</dc:creator>
  <cp:lastModifiedBy>Xiaoyue Ma</cp:lastModifiedBy>
  <cp:revision>56</cp:revision>
  <cp:lastPrinted>2015-10-19T20:50:20Z</cp:lastPrinted>
  <dcterms:created xsi:type="dcterms:W3CDTF">2018-03-15T16:06:59Z</dcterms:created>
  <dcterms:modified xsi:type="dcterms:W3CDTF">2019-12-03T03:51:03Z</dcterms:modified>
</cp:coreProperties>
</file>